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484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5" autoAdjust="0"/>
    <p:restoredTop sz="94660"/>
  </p:normalViewPr>
  <p:slideViewPr>
    <p:cSldViewPr snapToGrid="0">
      <p:cViewPr varScale="1">
        <p:scale>
          <a:sx n="81" d="100"/>
          <a:sy n="81" d="100"/>
        </p:scale>
        <p:origin x="98" y="3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A5209-91B7-438C-8105-DE9AB2CC8C7A}" type="datetimeFigureOut">
              <a:rPr kumimoji="1" lang="ja-JP" altLang="en-US" smtClean="0"/>
              <a:t>2022/11/26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F5BF-E53B-4770-BF4C-6E03E907EC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464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A5209-91B7-438C-8105-DE9AB2CC8C7A}" type="datetimeFigureOut">
              <a:rPr kumimoji="1" lang="ja-JP" altLang="en-US" smtClean="0"/>
              <a:t>2022/11/26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9F5BF-E53B-4770-BF4C-6E03E907EC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6022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A5209-91B7-438C-8105-DE9AB2CC8C7A}" type="datetimeFigureOut">
              <a:rPr kumimoji="1" lang="ja-JP" altLang="en-US" smtClean="0"/>
              <a:t>2022/11/26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9F5BF-E53B-4770-BF4C-6E03E907EC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3175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2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sd_step">
            <a:hlinkClick r:id="" action="ppaction://media"/>
            <a:extLst>
              <a:ext uri="{FF2B5EF4-FFF2-40B4-BE49-F238E27FC236}">
                <a16:creationId xmlns:a16="http://schemas.microsoft.com/office/drawing/2014/main" id="{9FE410DC-87F6-4726-ACC3-96F317D5AE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9794" r="16254" b="9568"/>
          <a:stretch/>
        </p:blipFill>
        <p:spPr>
          <a:xfrm>
            <a:off x="1925618" y="1456924"/>
            <a:ext cx="4776395" cy="5065534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BD041CD-9B3C-4542-9B54-155ADBC0A982}"/>
              </a:ext>
            </a:extLst>
          </p:cNvPr>
          <p:cNvSpPr/>
          <p:nvPr/>
        </p:nvSpPr>
        <p:spPr>
          <a:xfrm>
            <a:off x="0" y="611324"/>
            <a:ext cx="12192000" cy="5220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　　</a:t>
            </a: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2.3.2  </a:t>
            </a: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ステップ応答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702F0E7-C4E4-4090-80D9-2D9A1BC85886}"/>
              </a:ext>
            </a:extLst>
          </p:cNvPr>
          <p:cNvSpPr/>
          <p:nvPr/>
        </p:nvSpPr>
        <p:spPr>
          <a:xfrm>
            <a:off x="0" y="0"/>
            <a:ext cx="12192000" cy="583758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　</a:t>
            </a:r>
            <a: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2.3  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時間応答の計算</a:t>
            </a:r>
          </a:p>
        </p:txBody>
      </p:sp>
      <p:pic>
        <p:nvPicPr>
          <p:cNvPr id="8" name="plot_msd_step">
            <a:hlinkClick r:id="" action="ppaction://media"/>
            <a:extLst>
              <a:ext uri="{FF2B5EF4-FFF2-40B4-BE49-F238E27FC236}">
                <a16:creationId xmlns:a16="http://schemas.microsoft.com/office/drawing/2014/main" id="{650FC6ED-54EA-4A3B-B843-A2327AF614F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6480556" y="1832403"/>
            <a:ext cx="5334000" cy="3990975"/>
          </a:xfrm>
          <a:prstGeom prst="rect">
            <a:avLst/>
          </a:prstGeom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BD2CA39-EDD7-4DDB-831E-C5AD6424B213}"/>
              </a:ext>
            </a:extLst>
          </p:cNvPr>
          <p:cNvCxnSpPr/>
          <p:nvPr/>
        </p:nvCxnSpPr>
        <p:spPr>
          <a:xfrm>
            <a:off x="9861485" y="2112135"/>
            <a:ext cx="0" cy="399245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C657A78-D3E0-4D58-820C-64203A56B99A}"/>
              </a:ext>
            </a:extLst>
          </p:cNvPr>
          <p:cNvCxnSpPr>
            <a:cxnSpLocks/>
          </p:cNvCxnSpPr>
          <p:nvPr/>
        </p:nvCxnSpPr>
        <p:spPr>
          <a:xfrm>
            <a:off x="3853899" y="1867437"/>
            <a:ext cx="0" cy="45676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楕円 17">
            <a:extLst>
              <a:ext uri="{FF2B5EF4-FFF2-40B4-BE49-F238E27FC236}">
                <a16:creationId xmlns:a16="http://schemas.microsoft.com/office/drawing/2014/main" id="{5AADE134-7EEE-4D3A-A475-6E9118C76FAC}"/>
              </a:ext>
            </a:extLst>
          </p:cNvPr>
          <p:cNvSpPr/>
          <p:nvPr/>
        </p:nvSpPr>
        <p:spPr>
          <a:xfrm>
            <a:off x="959380" y="1456924"/>
            <a:ext cx="1690523" cy="1690523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266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2660AC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一定の力</a:t>
            </a:r>
            <a:endParaRPr kumimoji="1" lang="en-US" altLang="ja-JP" sz="3000" b="1" i="0" u="none" strike="noStrike" kern="1200" cap="none" spc="0" normalizeH="0" baseline="0" noProof="0" dirty="0">
              <a:ln>
                <a:noFill/>
              </a:ln>
              <a:solidFill>
                <a:srgbClr val="2660AC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2660AC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を加える</a:t>
            </a:r>
            <a:endParaRPr kumimoji="1" lang="en-US" altLang="ja-JP" sz="3000" b="1" i="0" u="none" strike="noStrike" kern="1200" cap="none" spc="0" normalizeH="0" baseline="0" noProof="0" dirty="0">
              <a:ln>
                <a:noFill/>
              </a:ln>
              <a:solidFill>
                <a:srgbClr val="2660AC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217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1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1_Office テーマ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15</Words>
  <Application>Microsoft Office PowerPoint</Application>
  <PresentationFormat>ワイド画面</PresentationFormat>
  <Paragraphs>4</Paragraphs>
  <Slides>1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4" baseType="lpstr">
      <vt:lpstr>游ゴシック</vt:lpstr>
      <vt:lpstr>Arial</vt:lpstr>
      <vt:lpstr>1_Office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川田 昌克_舞鶴</dc:creator>
  <cp:lastModifiedBy>川田 昌克_舞鶴</cp:lastModifiedBy>
  <cp:revision>2</cp:revision>
  <dcterms:created xsi:type="dcterms:W3CDTF">2022-11-26T10:06:21Z</dcterms:created>
  <dcterms:modified xsi:type="dcterms:W3CDTF">2022-11-26T10:16:32Z</dcterms:modified>
</cp:coreProperties>
</file>